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43" r:id="rId2"/>
    <p:sldId id="325" r:id="rId3"/>
    <p:sldId id="327" r:id="rId4"/>
    <p:sldId id="329" r:id="rId5"/>
    <p:sldId id="328" r:id="rId6"/>
    <p:sldId id="345" r:id="rId7"/>
    <p:sldId id="294" r:id="rId8"/>
    <p:sldId id="332" r:id="rId9"/>
    <p:sldId id="349" r:id="rId10"/>
    <p:sldId id="344" r:id="rId11"/>
    <p:sldId id="333" r:id="rId12"/>
    <p:sldId id="339" r:id="rId13"/>
    <p:sldId id="336" r:id="rId14"/>
    <p:sldId id="337" r:id="rId15"/>
    <p:sldId id="340" r:id="rId16"/>
    <p:sldId id="341" r:id="rId17"/>
    <p:sldId id="34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343"/>
            <p14:sldId id="325"/>
            <p14:sldId id="327"/>
            <p14:sldId id="329"/>
            <p14:sldId id="328"/>
            <p14:sldId id="345"/>
          </p14:sldIdLst>
        </p14:section>
        <p14:section name="REFERENCE SLIDES" id="{1BF493E7-959B-4098-9BC3-C5CDEA4CA9C0}">
          <p14:sldIdLst>
            <p14:sldId id="294"/>
            <p14:sldId id="332"/>
            <p14:sldId id="349"/>
            <p14:sldId id="344"/>
            <p14:sldId id="333"/>
            <p14:sldId id="339"/>
            <p14:sldId id="336"/>
            <p14:sldId id="337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7" autoAdjust="0"/>
    <p:restoredTop sz="97586" autoAdjust="0"/>
  </p:normalViewPr>
  <p:slideViewPr>
    <p:cSldViewPr snapToGrid="0">
      <p:cViewPr varScale="1">
        <p:scale>
          <a:sx n="141" d="100"/>
          <a:sy n="141" d="100"/>
        </p:scale>
        <p:origin x="12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Session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Session Title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Speaker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 are 36pt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CC0CB4-FC45-8142-ADCD-910E57445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3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667E16-7B91-7040-A169-703FAA13A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40E40EA-D8AA-2A4B-9A0D-D4987B8F7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points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7CB993-3A54-D34D-AEC8-F3E49762F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2C8BFE4-9BFC-024D-A2A5-F9CDBB7E9D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</p:spTree>
    <p:extLst>
      <p:ext uri="{BB962C8B-B14F-4D97-AF65-F5344CB8AC3E}">
        <p14:creationId xmlns:p14="http://schemas.microsoft.com/office/powerpoint/2010/main" val="171816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82CCB1B-3DB4-794C-8DC8-0C5C086B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points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FD3956B-B4B4-5841-8881-086D5957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CC2B3C6-825A-F244-97BC-272D1C860C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951C38-52B2-C142-84F3-1DFA8B4A5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F5103A8-F08A-1941-88D6-2C891BA69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3917573-DAC0-CC44-86D7-010BC7C6ED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5D48F72-C566-EB4E-BE9C-667C1AB7D0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1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067A6D-34BF-3142-B449-95ABA0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93910"/>
              </p:ext>
            </p:extLst>
          </p:nvPr>
        </p:nvGraphicFramePr>
        <p:xfrm>
          <a:off x="377039" y="1594593"/>
          <a:ext cx="8359617" cy="3072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1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Developer’s Software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5B69C-86C8-D648-90AC-3A502B32F3F0}"/>
              </a:ext>
            </a:extLst>
          </p:cNvPr>
          <p:cNvSpPr/>
          <p:nvPr/>
        </p:nvSpPr>
        <p:spPr>
          <a:xfrm>
            <a:off x="312744" y="1571854"/>
            <a:ext cx="82742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this layout to show software code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font is Consolas, a monospace font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slide doesn’t use bullets but levels can be indented using the “Increase List Level” icon on the Home menu</a:t>
            </a:r>
          </a:p>
          <a:p>
            <a:pPr marL="4763">
              <a:spcAft>
                <a:spcPts val="120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6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 title here 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AB5F4-68F5-9B40-B708-7FA29699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 title here,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383317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2063AC-F281-8743-B5A2-6BB8C768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name,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83680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3BB625B-A7B5-2744-AFE9-C6BC335108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Title 24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Speaker details go here: 24pt Segoe, max of two biography points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Speaker details go here: 24pt Segoe, max of two biography points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342377-E476-A64C-A13E-6B437B94EE87}"/>
              </a:ext>
            </a:extLst>
          </p:cNvPr>
          <p:cNvGrpSpPr/>
          <p:nvPr/>
        </p:nvGrpSpPr>
        <p:grpSpPr>
          <a:xfrm>
            <a:off x="464711" y="4420150"/>
            <a:ext cx="229600" cy="229600"/>
            <a:chOff x="470535" y="4279763"/>
            <a:chExt cx="229600" cy="22960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2F7FEB6A-5440-EA4A-9A95-5F96A7C3C976}"/>
                </a:ext>
              </a:extLst>
            </p:cNvPr>
            <p:cNvSpPr/>
            <p:nvPr/>
          </p:nvSpPr>
          <p:spPr>
            <a:xfrm>
              <a:off x="470535" y="427976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79">
              <a:extLst>
                <a:ext uri="{FF2B5EF4-FFF2-40B4-BE49-F238E27FC236}">
                  <a16:creationId xmlns:a16="http://schemas.microsoft.com/office/drawing/2014/main" id="{3F23C4DE-16BC-4747-9808-87D83D66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59" y="4341570"/>
              <a:ext cx="49352" cy="105069"/>
            </a:xfrm>
            <a:custGeom>
              <a:avLst/>
              <a:gdLst>
                <a:gd name="T0" fmla="*/ 30 w 30"/>
                <a:gd name="T1" fmla="*/ 22 h 64"/>
                <a:gd name="T2" fmla="*/ 19 w 30"/>
                <a:gd name="T3" fmla="*/ 22 h 64"/>
                <a:gd name="T4" fmla="*/ 19 w 30"/>
                <a:gd name="T5" fmla="*/ 14 h 64"/>
                <a:gd name="T6" fmla="*/ 23 w 30"/>
                <a:gd name="T7" fmla="*/ 11 h 64"/>
                <a:gd name="T8" fmla="*/ 30 w 30"/>
                <a:gd name="T9" fmla="*/ 11 h 64"/>
                <a:gd name="T10" fmla="*/ 30 w 30"/>
                <a:gd name="T11" fmla="*/ 0 h 64"/>
                <a:gd name="T12" fmla="*/ 22 w 30"/>
                <a:gd name="T13" fmla="*/ 0 h 64"/>
                <a:gd name="T14" fmla="*/ 8 w 30"/>
                <a:gd name="T15" fmla="*/ 13 h 64"/>
                <a:gd name="T16" fmla="*/ 8 w 30"/>
                <a:gd name="T17" fmla="*/ 22 h 64"/>
                <a:gd name="T18" fmla="*/ 0 w 30"/>
                <a:gd name="T19" fmla="*/ 22 h 64"/>
                <a:gd name="T20" fmla="*/ 0 w 30"/>
                <a:gd name="T21" fmla="*/ 34 h 64"/>
                <a:gd name="T22" fmla="*/ 8 w 30"/>
                <a:gd name="T23" fmla="*/ 34 h 64"/>
                <a:gd name="T24" fmla="*/ 8 w 30"/>
                <a:gd name="T25" fmla="*/ 64 h 64"/>
                <a:gd name="T26" fmla="*/ 19 w 30"/>
                <a:gd name="T27" fmla="*/ 64 h 64"/>
                <a:gd name="T28" fmla="*/ 19 w 30"/>
                <a:gd name="T29" fmla="*/ 34 h 64"/>
                <a:gd name="T30" fmla="*/ 28 w 30"/>
                <a:gd name="T31" fmla="*/ 34 h 64"/>
                <a:gd name="T32" fmla="*/ 30 w 30"/>
                <a:gd name="T3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4">
                  <a:moveTo>
                    <a:pt x="30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2" y="11"/>
                    <a:pt x="23" y="11"/>
                  </a:cubicBezTo>
                  <a:cubicBezTo>
                    <a:pt x="24" y="11"/>
                    <a:pt x="3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8" y="8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48"/>
                    <a:pt x="8" y="64"/>
                    <a:pt x="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48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30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 err="1"/>
              <a:t>youremail@email.com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EC019-6842-044A-95B0-864A2BBC4E03}"/>
              </a:ext>
            </a:extLst>
          </p:cNvPr>
          <p:cNvSpPr txBox="1"/>
          <p:nvPr/>
        </p:nvSpPr>
        <p:spPr>
          <a:xfrm>
            <a:off x="322782" y="1381914"/>
            <a:ext cx="1642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41141EB-DE5D-3449-9E61-06C2D51E63D5}"/>
              </a:ext>
            </a:extLst>
          </p:cNvPr>
          <p:cNvSpPr/>
          <p:nvPr/>
        </p:nvSpPr>
        <p:spPr>
          <a:xfrm rot="16200000" flipH="1">
            <a:off x="4072014" y="2016224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9757267-3C78-564D-A3C5-96C258710E6E}"/>
              </a:ext>
            </a:extLst>
          </p:cNvPr>
          <p:cNvSpPr/>
          <p:nvPr/>
        </p:nvSpPr>
        <p:spPr>
          <a:xfrm rot="16200000" flipH="1">
            <a:off x="420791" y="1853320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6E2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42A4A8FC-67E5-584E-93F1-1C621A81C495}"/>
              </a:ext>
            </a:extLst>
          </p:cNvPr>
          <p:cNvSpPr/>
          <p:nvPr/>
        </p:nvSpPr>
        <p:spPr>
          <a:xfrm rot="16200000" flipH="1">
            <a:off x="1684927" y="1853320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6CCA029-1007-4A47-A265-2238021630A4}"/>
              </a:ext>
            </a:extLst>
          </p:cNvPr>
          <p:cNvSpPr/>
          <p:nvPr/>
        </p:nvSpPr>
        <p:spPr>
          <a:xfrm rot="16200000" flipH="1">
            <a:off x="2951040" y="2016224"/>
            <a:ext cx="922013" cy="922013"/>
          </a:xfrm>
          <a:prstGeom prst="teardrop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331C-72BF-294B-90B5-661F0763DAC2}"/>
              </a:ext>
            </a:extLst>
          </p:cNvPr>
          <p:cNvSpPr txBox="1"/>
          <p:nvPr/>
        </p:nvSpPr>
        <p:spPr>
          <a:xfrm>
            <a:off x="322782" y="3577031"/>
            <a:ext cx="343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C6330B-7604-884F-8538-4D6B0E5ECC17}"/>
              </a:ext>
            </a:extLst>
          </p:cNvPr>
          <p:cNvGrpSpPr/>
          <p:nvPr/>
        </p:nvGrpSpPr>
        <p:grpSpPr>
          <a:xfrm>
            <a:off x="415848" y="4134352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7AC7369B-CBC9-714F-A6C2-DCE08B29C9FF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F470E1E-036E-464F-9218-E9F7C1C8E859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D98E07A1-91E0-F245-934B-8A26D0709C32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9EEECADE-D62E-3944-ACF9-B36C761A5765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55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4114</TotalTime>
  <Words>293</Words>
  <Application>Microsoft Office PowerPoint</Application>
  <PresentationFormat>On-screen Show (16:9)</PresentationFormat>
  <Paragraphs>63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Consolas</vt:lpstr>
      <vt:lpstr>Gill Sans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Session Title </vt:lpstr>
      <vt:lpstr>PowerPoint Presentation</vt:lpstr>
      <vt:lpstr>PowerPoint Presentation</vt:lpstr>
      <vt:lpstr>Speaker Name</vt:lpstr>
      <vt:lpstr>PowerPoint Presentation</vt:lpstr>
      <vt:lpstr>Speaker name</vt:lpstr>
      <vt:lpstr>Palette</vt:lpstr>
      <vt:lpstr>Agenda</vt:lpstr>
      <vt:lpstr>Section title goes here</vt:lpstr>
      <vt:lpstr>Titles are 36pt Segoe UI semibold</vt:lpstr>
      <vt:lpstr>Two points</vt:lpstr>
      <vt:lpstr>Three points</vt:lpstr>
      <vt:lpstr>Table style</vt:lpstr>
      <vt:lpstr>Slide for Developer’s Software Code</vt:lpstr>
      <vt:lpstr>Demo title here , Segoe UI 40pt</vt:lpstr>
      <vt:lpstr>Video title here, Segoe UI 40pt</vt:lpstr>
      <vt:lpstr>Customer name, Segoe UI 40pt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Leeza Andrewsky</cp:lastModifiedBy>
  <cp:revision>1160</cp:revision>
  <dcterms:created xsi:type="dcterms:W3CDTF">2013-07-12T18:23:55Z</dcterms:created>
  <dcterms:modified xsi:type="dcterms:W3CDTF">2019-06-13T18:21:07Z</dcterms:modified>
</cp:coreProperties>
</file>